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8 Oval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28188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6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2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5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Dikdörtgen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Oval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8 Oval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59899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9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9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5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41706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7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Dikdörtgen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99983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Oval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10 Halka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Dikdörtgen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D02097A-67DD-4CD9-825C-A37498985C87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81C4FA-A3F7-4548-89A4-AE9F32ACB8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14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602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EŞYA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 5. HAFTA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3 İçerik Yer Tutucusu" descr="TAPU SİCİLİ ŞEMATİ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97858" y="1871002"/>
            <a:ext cx="8346614" cy="4654341"/>
          </a:xfrm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ABE95B-C091-46B2-B6FE-3769D5E92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Taşınmazlar: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TMK m. 998-</a:t>
            </a: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Tapu siciline taşınmaz olarak şunlar kaydedilir: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1. Arazi,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2. Taşınmazlar üzerindeki bağımsız ve sürekli haklar,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3. Kat mülkiyetine konu olan bağımsız bölümler.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695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669FDE-4316-45B5-8029-78447F751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 Siciller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ABC50B-90BB-427A-8411-4BA21B536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1- Temel Sicil: Tapu Kütüğü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2- Kat Mülkiyeti Kütüğü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3- Yevmiye Defteri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4- Belgeler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5- Planlar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8080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9A771B-4F06-470D-844F-941392FE0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03E0AD-EB62-4D2D-9BFB-7D862AD0F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1- Aziller Sicili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2- Düzeltmeler Sicili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3- Kamu Orta Malları Sicili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4- Tapu Envanter Defteri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(TST. m. 80 gereği Mal Sahipleri Sicili kaldırıldı ve yerine bu defter getirildi)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5- İdari Sınırlar Kayıt Defteri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552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FC7783-66B5-4460-B09F-B2F705F13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Tapu Sicili Bulunmayan Yerlerde </a:t>
            </a:r>
            <a:r>
              <a:rPr lang="tr-TR"/>
              <a:t>Tutulan Defterler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3BAE65-1167-42D8-908D-060754888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1- Zabıt Defteri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2- Kat Mülkiyeti Zabıt Defteri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3- İpotek Kayıt Defteri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4- Fihrist Defteri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5- Diğer Defterler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4141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123</Words>
  <Application>Microsoft Office PowerPoint</Application>
  <PresentationFormat>Geniş ekran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Cambria</vt:lpstr>
      <vt:lpstr>Gill Sans MT</vt:lpstr>
      <vt:lpstr>Times New Roman</vt:lpstr>
      <vt:lpstr>Verdana</vt:lpstr>
      <vt:lpstr>Wingdings 2</vt:lpstr>
      <vt:lpstr>Gündönümü</vt:lpstr>
      <vt:lpstr>          EŞYA HUKUKU 5. HAFTA</vt:lpstr>
      <vt:lpstr>PowerPoint Sunusu</vt:lpstr>
      <vt:lpstr>Ana Siciller</vt:lpstr>
      <vt:lpstr>Yardımcı Siciller</vt:lpstr>
      <vt:lpstr>Tapu Sicili Bulunmayan Yerlerde Tutulan Defterler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 özcan</dc:creator>
  <cp:lastModifiedBy>zeynep özcan</cp:lastModifiedBy>
  <cp:revision>3</cp:revision>
  <dcterms:created xsi:type="dcterms:W3CDTF">2020-09-30T08:55:59Z</dcterms:created>
  <dcterms:modified xsi:type="dcterms:W3CDTF">2020-09-30T10:26:45Z</dcterms:modified>
</cp:coreProperties>
</file>